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81" r:id="rId2"/>
    <p:sldId id="298" r:id="rId3"/>
    <p:sldId id="290" r:id="rId4"/>
    <p:sldId id="293" r:id="rId5"/>
    <p:sldId id="294" r:id="rId6"/>
    <p:sldId id="296" r:id="rId7"/>
    <p:sldId id="297" r:id="rId8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BB59"/>
    <a:srgbClr val="39B0D4"/>
    <a:srgbClr val="727272"/>
    <a:srgbClr val="010000"/>
    <a:srgbClr val="FFA751"/>
    <a:srgbClr val="323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725" y="55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 snapToObjects="1">
      <p:cViewPr varScale="1">
        <p:scale>
          <a:sx n="65" d="100"/>
          <a:sy n="65" d="100"/>
        </p:scale>
        <p:origin x="3154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DC22F72-E5A7-73DD-7AC5-D3A87A47CF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58EDED-754B-02A0-894B-D3AC8F9E86D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11ECC-15B3-4B41-9A96-098AECB10181}" type="datetimeFigureOut">
              <a:rPr lang="en-GB" smtClean="0"/>
              <a:t>09/01/2026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EFA5B6-E233-09BF-1DCA-C755D5F672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12FE55-C13F-39C5-7395-B60C0BF38E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625B13-5F66-4023-9A70-8D3775CD4E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705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4D5ADD5-2BBC-4A94-8F86-D9013941F742}" type="datetimeFigureOut">
              <a:rPr lang="en-US"/>
              <a:pPr/>
              <a:t>1/9/2026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C790738-CFC9-4A5E-8424-6B42AA5706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494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1" charset="-128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5F62A7E-A2F8-438F-9CF8-47DE63F471B4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073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4261E5-F597-72A9-64DF-8A45378F30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08A0125D-FC8C-FFD8-EE6E-9D55EEE2C5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90B239C3-2825-62EC-8527-BDA7681C793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1" charset="-128"/>
            </a:endParaRPr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B7142F88-2F3F-5F05-6D0D-D8D54213F5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5F62A7E-A2F8-438F-9CF8-47DE63F471B4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452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1" charset="-128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CA7B74D-3791-4AC6-8451-F10DBCCCDD9A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206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1" charset="-128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A7B74D-3791-4AC6-8451-F10DBCCCDD9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1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pitchFamily="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3505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1" charset="-128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A7B74D-3791-4AC6-8451-F10DBCCCDD9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1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pitchFamily="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1722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1" charset="-128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A7B74D-3791-4AC6-8451-F10DBCCCDD9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1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pitchFamily="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8672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1" charset="-128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A7B74D-3791-4AC6-8451-F10DBCCCDD9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1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pitchFamily="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3576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0792E3-D524-454C-8AFD-A91972900BCB}" type="datetime1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@SIH Idea submission- Template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7E1BAA-A38D-40DE-B22C-DF9BD7D820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3C3A68-6922-42D3-8905-ECC2D82A3469}" type="datetime1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@SIH Idea submission- Template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FDD027-5576-4F27-AAB6-1D994836EE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69E9F4-7604-4950-A8B2-8ACDEDB1506E}" type="datetime1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@SIH Idea submission- Template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57CE61-8714-431B-A40A-01B1C5541A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8B7524-32A2-4C20-A58C-BC3BAA1042FC}" type="datetime1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@SIH Idea submission- Template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7C3CE7-23F7-4828-823C-E0205DF2CF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994447-D6B2-43BB-A877-57F1A267B999}" type="datetime1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@SIH Idea submission- Template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DB31D2-2A87-4F4C-A9AD-05C6CC2B32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920E16-BD35-483C-AA6B-346FC7E46DEA}" type="datetime1">
              <a:rPr lang="en-US" smtClean="0"/>
              <a:t>1/9/2026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@SIH Idea submission- Template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FC16D9-1635-4844-816A-0A8A2160FA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EAC6F8-5103-4FC0-A69E-5C6AE6469DA8}" type="datetime1">
              <a:rPr lang="en-US" smtClean="0"/>
              <a:t>1/9/2026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@SIH Idea submission- Template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C4100A-98DE-4944-910A-A93F5CA9F7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0C6921-0627-4C8F-83D5-0CF936D2FFDD}" type="datetime1">
              <a:rPr lang="en-US" smtClean="0"/>
              <a:t>1/9/2026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@SIH Idea submission- Template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63342B-5A73-45DC-864D-086DE78037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F08AD7-8103-40F8-983C-E2BA6BB9CBE0}" type="datetime1">
              <a:rPr lang="en-US" smtClean="0"/>
              <a:t>1/9/2026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@SIH Idea submission- Template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35AFB3-1ACD-44AC-8702-86B1729DF0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8C06B4-9380-4A4D-AF49-A3596E17DAF5}" type="datetime1">
              <a:rPr lang="en-US" smtClean="0"/>
              <a:t>1/9/2026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@SIH Idea submission- Template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CF15F3-5E77-4C57-9E21-50D6D1D6C0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7FDEF1-C582-4E22-9E77-D68326471F28}" type="datetime1">
              <a:rPr lang="en-US" smtClean="0"/>
              <a:t>1/9/2026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@SIH Idea submission- Template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42169A-B3C7-4FB6-967F-AF95F4EB33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-47625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095375"/>
            <a:ext cx="10972800" cy="503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TradeGothic" pitchFamily="1" charset="0"/>
              </a:defRPr>
            </a:lvl1pPr>
          </a:lstStyle>
          <a:p>
            <a:fld id="{780A9602-A9A9-453F-AEF1-37B5837E02CD}" type="datetime1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radeGothic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@SIH Idea submission- Template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TradeGothic" pitchFamily="1" charset="0"/>
              </a:defRPr>
            </a:lvl1pPr>
          </a:lstStyle>
          <a:p>
            <a:fld id="{1411BA53-830D-4830-BB65-E58DBE17D0B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BD4F65-3ACE-0B92-E4D4-1EAACB5D226B}"/>
              </a:ext>
            </a:extLst>
          </p:cNvPr>
          <p:cNvSpPr/>
          <p:nvPr userDrawn="1"/>
        </p:nvSpPr>
        <p:spPr>
          <a:xfrm>
            <a:off x="1394298" y="-996386"/>
            <a:ext cx="9403404" cy="921431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radeGothic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adeGothic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adeGothic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adeGothic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adeGothic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adeGothic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adeGothic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adeGothic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adeGothic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TradeGothic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TradeGothic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TradeGothic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TradeGothic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TradeGothic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6354762"/>
            <a:ext cx="12191999" cy="5032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225098" y="591525"/>
            <a:ext cx="11596114" cy="1143000"/>
          </a:xfrm>
        </p:spPr>
        <p:txBody>
          <a:bodyPr/>
          <a:lstStyle/>
          <a:p>
            <a:pPr eaLnBrk="1" hangingPunct="1"/>
            <a:br>
              <a:rPr lang="en-US" sz="3600" b="1" dirty="0">
                <a:latin typeface="Times New Roman" panose="02020603050405020304" pitchFamily="18" charset="0"/>
                <a:ea typeface="ＭＳ Ｐゴシック" pitchFamily="1" charset="-128"/>
                <a:cs typeface="Times New Roman" panose="02020603050405020304" pitchFamily="18" charset="0"/>
              </a:rPr>
            </a:br>
            <a:r>
              <a:rPr lang="en-US" sz="3600" b="1" dirty="0">
                <a:latin typeface="Times New Roman" panose="02020603050405020304" pitchFamily="18" charset="0"/>
                <a:ea typeface="ＭＳ Ｐゴシック" pitchFamily="1" charset="-128"/>
                <a:cs typeface="Times New Roman" panose="02020603050405020304" pitchFamily="18" charset="0"/>
              </a:rPr>
              <a:t>IDEA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C3CE7-23F7-4828-823C-E0205DF2CF97}" type="slidenum">
              <a:rPr lang="en-US" b="1" smtClean="0">
                <a:solidFill>
                  <a:schemeClr val="bg1"/>
                </a:solidFill>
              </a:rPr>
              <a:pPr/>
              <a:t>1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648200" y="6356353"/>
            <a:ext cx="3204000" cy="365125"/>
          </a:xfrm>
        </p:spPr>
        <p:txBody>
          <a:bodyPr/>
          <a:lstStyle/>
          <a:p>
            <a:pPr>
              <a:defRPr/>
            </a:pPr>
            <a:r>
              <a:rPr lang="en-US" sz="1800" dirty="0">
                <a:solidFill>
                  <a:schemeClr val="bg1"/>
                </a:solidFill>
              </a:rPr>
              <a:t>Prince iSOLVE Hack’26</a:t>
            </a:r>
          </a:p>
        </p:txBody>
      </p:sp>
      <p:sp>
        <p:nvSpPr>
          <p:cNvPr id="2" name="Google Shape;161;g38be533c09e_36_74">
            <a:extLst>
              <a:ext uri="{FF2B5EF4-FFF2-40B4-BE49-F238E27FC236}">
                <a16:creationId xmlns:a16="http://schemas.microsoft.com/office/drawing/2014/main" id="{5B2AFA8C-800B-6C2C-3784-757BB052ED04}"/>
              </a:ext>
            </a:extLst>
          </p:cNvPr>
          <p:cNvSpPr txBox="1"/>
          <p:nvPr/>
        </p:nvSpPr>
        <p:spPr>
          <a:xfrm>
            <a:off x="2199326" y="263456"/>
            <a:ext cx="7686928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rgbClr val="1F497D"/>
              </a:buClr>
              <a:buSzPts val="4000"/>
            </a:pPr>
            <a:r>
              <a:rPr lang="en-IN" sz="48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PRINCE iSOLVE HACK ‘26</a:t>
            </a:r>
            <a:endParaRPr sz="2400" b="0" i="0" u="none" strike="noStrike" cap="none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Century Gothic"/>
              <a:sym typeface="Century Gothic"/>
            </a:endParaRPr>
          </a:p>
        </p:txBody>
      </p:sp>
      <p:pic>
        <p:nvPicPr>
          <p:cNvPr id="3" name="Google Shape;164;g38be533c09e_36_74">
            <a:extLst>
              <a:ext uri="{FF2B5EF4-FFF2-40B4-BE49-F238E27FC236}">
                <a16:creationId xmlns:a16="http://schemas.microsoft.com/office/drawing/2014/main" id="{8DBF4545-7B9C-346E-1E21-31C3FCF4864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1910" y="101260"/>
            <a:ext cx="1371600" cy="1409700"/>
          </a:xfrm>
          <a:prstGeom prst="rect">
            <a:avLst/>
          </a:prstGeom>
          <a:solidFill>
            <a:srgbClr val="7F7F7F"/>
          </a:solidFill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ABA8A0-7DED-ECAC-9A79-1441C5FC1354}"/>
              </a:ext>
            </a:extLst>
          </p:cNvPr>
          <p:cNvSpPr txBox="1"/>
          <p:nvPr/>
        </p:nvSpPr>
        <p:spPr>
          <a:xfrm>
            <a:off x="636086" y="1647306"/>
            <a:ext cx="5924550" cy="3948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Problem Statement Title-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Theme-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PS Category- Software/Hardware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Team Name-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College Name-</a:t>
            </a:r>
            <a:endParaRPr lang="en-I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768975-BF3C-82E6-5BF4-74420F2EEE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8446" y="-233710"/>
            <a:ext cx="1311644" cy="19682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54B9A3-D8B1-E846-7A34-0B5C7A715F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3F7ACC4-B7FA-331E-E68E-CE3D7C59E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54762"/>
            <a:ext cx="12191999" cy="5032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5361" name="Title 1">
            <a:extLst>
              <a:ext uri="{FF2B5EF4-FFF2-40B4-BE49-F238E27FC236}">
                <a16:creationId xmlns:a16="http://schemas.microsoft.com/office/drawing/2014/main" id="{955034EA-8989-DFB9-8B03-47E7FE487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998" y="0"/>
            <a:ext cx="10972800" cy="1143000"/>
          </a:xfrm>
        </p:spPr>
        <p:txBody>
          <a:bodyPr/>
          <a:lstStyle/>
          <a:p>
            <a:pPr eaLnBrk="1" hangingPunct="1"/>
            <a:br>
              <a:rPr lang="en-US" sz="3600" b="1" dirty="0">
                <a:latin typeface="Times New Roman" panose="02020603050405020304" pitchFamily="18" charset="0"/>
                <a:ea typeface="ＭＳ Ｐゴシック" pitchFamily="1" charset="-128"/>
                <a:cs typeface="Times New Roman" panose="02020603050405020304" pitchFamily="18" charset="0"/>
              </a:rPr>
            </a:br>
            <a:r>
              <a:rPr lang="en-US" sz="3600" b="1" dirty="0">
                <a:latin typeface="Times New Roman" panose="02020603050405020304" pitchFamily="18" charset="0"/>
                <a:ea typeface="ＭＳ Ｐゴシック" pitchFamily="1" charset="-128"/>
                <a:cs typeface="Times New Roman" panose="02020603050405020304" pitchFamily="18" charset="0"/>
              </a:rPr>
              <a:t>IDEA TITLE</a:t>
            </a:r>
          </a:p>
        </p:txBody>
      </p:sp>
      <p:sp>
        <p:nvSpPr>
          <p:cNvPr id="15362" name="TextBox 8">
            <a:extLst>
              <a:ext uri="{FF2B5EF4-FFF2-40B4-BE49-F238E27FC236}">
                <a16:creationId xmlns:a16="http://schemas.microsoft.com/office/drawing/2014/main" id="{EEF34965-1F75-2D34-6FD3-FA3FB53E11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2064921"/>
            <a:ext cx="12191999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3200" b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Proposed Solution (Describe your Idea/Solution/Prototype)</a:t>
            </a:r>
            <a:endParaRPr lang="en-US" sz="3200" u="sng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u="sng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u="sng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Detailed explanation of the proposed solution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How it addresses the problem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Innovation and uniqueness of the solution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903F9E-B0E9-6F95-6734-1D8091547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C3CE7-23F7-4828-823C-E0205DF2CF97}" type="slidenum">
              <a:rPr lang="en-US" b="1" smtClean="0">
                <a:solidFill>
                  <a:schemeClr val="bg1"/>
                </a:solidFill>
              </a:rPr>
              <a:pPr/>
              <a:t>2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Oval 9" descr="Your startup LOGO">
            <a:extLst>
              <a:ext uri="{FF2B5EF4-FFF2-40B4-BE49-F238E27FC236}">
                <a16:creationId xmlns:a16="http://schemas.microsoft.com/office/drawing/2014/main" id="{05E5B97A-A34C-8E57-DF1D-3862BF47924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329773" y="252246"/>
            <a:ext cx="1251857" cy="807334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Your Team Name</a:t>
            </a:r>
            <a:endParaRPr lang="en-IN" dirty="0"/>
          </a:p>
        </p:txBody>
      </p:sp>
      <p:sp>
        <p:nvSpPr>
          <p:cNvPr id="3" name="Footer Placeholder 6">
            <a:extLst>
              <a:ext uri="{FF2B5EF4-FFF2-40B4-BE49-F238E27FC236}">
                <a16:creationId xmlns:a16="http://schemas.microsoft.com/office/drawing/2014/main" id="{10A2F986-CCB0-FDB9-87A9-7A866E9A2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200" y="6356353"/>
            <a:ext cx="3204000" cy="365125"/>
          </a:xfrm>
        </p:spPr>
        <p:txBody>
          <a:bodyPr/>
          <a:lstStyle/>
          <a:p>
            <a:pPr>
              <a:defRPr/>
            </a:pPr>
            <a:r>
              <a:rPr lang="en-US" sz="1800" dirty="0">
                <a:solidFill>
                  <a:schemeClr val="bg1"/>
                </a:solidFill>
              </a:rPr>
              <a:t>Prince iSOLVE Hack’26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315000-F5F5-4362-2099-5E497AA93A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446" y="-233710"/>
            <a:ext cx="1311644" cy="196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473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D4F69D3-EEB0-4C4C-9434-B9960FB58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54762"/>
            <a:ext cx="12191999" cy="5032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dirty="0">
                <a:latin typeface="Times New Roman" panose="02020603050405020304" pitchFamily="18" charset="0"/>
                <a:ea typeface="ＭＳ Ｐゴシック" pitchFamily="1" charset="-128"/>
                <a:cs typeface="Times New Roman" panose="02020603050405020304" pitchFamily="18" charset="0"/>
              </a:rPr>
              <a:t>TECHNICAL APPROACH</a:t>
            </a:r>
          </a:p>
        </p:txBody>
      </p:sp>
      <p:sp>
        <p:nvSpPr>
          <p:cNvPr id="17410" name="TextBox 8"/>
          <p:cNvSpPr txBox="1">
            <a:spLocks noChangeArrowheads="1"/>
          </p:cNvSpPr>
          <p:nvPr/>
        </p:nvSpPr>
        <p:spPr bwMode="auto">
          <a:xfrm>
            <a:off x="609600" y="2533653"/>
            <a:ext cx="93853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Technologies to be used (e.g. programming languages, frameworks, hardware)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Methodology and process for implementation (Flow Charts/Images/ working prototype)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C3CE7-23F7-4828-823C-E0205DF2CF97}" type="slidenum">
              <a:rPr lang="en-US" b="1">
                <a:solidFill>
                  <a:schemeClr val="bg1"/>
                </a:solidFill>
              </a:rPr>
              <a:pPr/>
              <a:t>3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Oval 10" descr="Your startup LOGO">
            <a:extLst>
              <a:ext uri="{FF2B5EF4-FFF2-40B4-BE49-F238E27FC236}">
                <a16:creationId xmlns:a16="http://schemas.microsoft.com/office/drawing/2014/main" id="{5DBCE864-823D-4A13-9607-5DA1F0ED5FB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329773" y="252246"/>
            <a:ext cx="1251857" cy="807334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Your Team Name</a:t>
            </a:r>
            <a:endParaRPr lang="en-IN" dirty="0"/>
          </a:p>
        </p:txBody>
      </p:sp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C3E029E8-ECC9-482C-1E39-9344D464A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200" y="6356353"/>
            <a:ext cx="3204000" cy="365125"/>
          </a:xfrm>
        </p:spPr>
        <p:txBody>
          <a:bodyPr/>
          <a:lstStyle/>
          <a:p>
            <a:pPr>
              <a:defRPr/>
            </a:pPr>
            <a:r>
              <a:rPr lang="en-US" sz="1800" dirty="0">
                <a:solidFill>
                  <a:schemeClr val="bg1"/>
                </a:solidFill>
              </a:rPr>
              <a:t>Prince iSOLVE Hack’26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FA3431-095A-0AD8-C028-7E0AD0BBE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446" y="-233710"/>
            <a:ext cx="1311644" cy="19682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D4F69D3-EEB0-4C4C-9434-B9960FB58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54762"/>
            <a:ext cx="12191999" cy="5032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Calibri"/>
              <a:ea typeface="ＭＳ Ｐゴシック" pitchFamily="1" charset="-128"/>
              <a:cs typeface="+mn-cs"/>
            </a:endParaRPr>
          </a:p>
        </p:txBody>
      </p:sp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dirty="0">
                <a:latin typeface="Times New Roman" panose="02020603050405020304" pitchFamily="18" charset="0"/>
                <a:ea typeface="ＭＳ Ｐゴシック" pitchFamily="1" charset="-128"/>
                <a:cs typeface="Times New Roman" panose="02020603050405020304" pitchFamily="18" charset="0"/>
              </a:rPr>
              <a:t>FEASIBILITY AND VIABILITY</a:t>
            </a:r>
          </a:p>
        </p:txBody>
      </p:sp>
      <p:sp>
        <p:nvSpPr>
          <p:cNvPr id="17410" name="TextBox 8"/>
          <p:cNvSpPr txBox="1">
            <a:spLocks noChangeArrowheads="1"/>
          </p:cNvSpPr>
          <p:nvPr/>
        </p:nvSpPr>
        <p:spPr bwMode="auto">
          <a:xfrm>
            <a:off x="609600" y="2533653"/>
            <a:ext cx="93853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marR="0" lvl="0" indent="-34290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Analysis of the feasibility of the idea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1" charset="-128"/>
              <a:cs typeface="Arial" pitchFamily="34" charset="0"/>
            </a:endParaRPr>
          </a:p>
          <a:p>
            <a:pPr marL="342900" marR="0" lvl="0" indent="-34290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Potential challenges and risks</a:t>
            </a:r>
          </a:p>
          <a:p>
            <a:pPr marL="342900" marR="0" lvl="0" indent="-34290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1" charset="-128"/>
                <a:cs typeface="Arial" pitchFamily="34" charset="0"/>
              </a:rPr>
              <a:t>Strategies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1" charset="-128"/>
                <a:cs typeface="Arial" pitchFamily="34" charset="0"/>
              </a:rPr>
              <a:t> for overcoming these challenges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1" charset="-128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7C3CE7-23F7-4828-823C-E0205DF2CF97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adeGothic" pitchFamily="1" charset="0"/>
                <a:ea typeface="ＭＳ Ｐゴシック" pitchFamily="1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adeGothic" pitchFamily="1" charset="0"/>
              <a:ea typeface="ＭＳ Ｐゴシック" pitchFamily="1" charset="-128"/>
              <a:cs typeface="+mn-cs"/>
            </a:endParaRPr>
          </a:p>
        </p:txBody>
      </p:sp>
      <p:sp>
        <p:nvSpPr>
          <p:cNvPr id="12" name="Oval 11" descr="Your startup LOGO">
            <a:extLst>
              <a:ext uri="{FF2B5EF4-FFF2-40B4-BE49-F238E27FC236}">
                <a16:creationId xmlns:a16="http://schemas.microsoft.com/office/drawing/2014/main" id="{5DBCE864-823D-4A13-9607-5DA1F0ED5FB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329773" y="252246"/>
            <a:ext cx="1251857" cy="807334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Your Team Name</a:t>
            </a:r>
            <a:endParaRPr lang="en-IN" dirty="0"/>
          </a:p>
        </p:txBody>
      </p:sp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FF57CC47-817B-2E33-02F7-C92E6A31E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200" y="6356353"/>
            <a:ext cx="3204000" cy="365125"/>
          </a:xfrm>
        </p:spPr>
        <p:txBody>
          <a:bodyPr/>
          <a:lstStyle/>
          <a:p>
            <a:pPr>
              <a:defRPr/>
            </a:pPr>
            <a:r>
              <a:rPr lang="en-US" sz="1800" dirty="0">
                <a:solidFill>
                  <a:schemeClr val="bg1"/>
                </a:solidFill>
              </a:rPr>
              <a:t>Prince iSOLVE Hack’26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C86EC6-29B4-AA04-4CDB-AD69F5F088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446" y="-233710"/>
            <a:ext cx="1311644" cy="196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387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D4F69D3-EEB0-4C4C-9434-B9960FB58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54762"/>
            <a:ext cx="12191999" cy="5032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Calibri"/>
              <a:ea typeface="ＭＳ Ｐゴシック" pitchFamily="1" charset="-128"/>
              <a:cs typeface="+mn-cs"/>
            </a:endParaRPr>
          </a:p>
        </p:txBody>
      </p:sp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dirty="0">
                <a:latin typeface="Times New Roman" panose="02020603050405020304" pitchFamily="18" charset="0"/>
                <a:ea typeface="ＭＳ Ｐゴシック" pitchFamily="1" charset="-128"/>
                <a:cs typeface="Times New Roman" panose="02020603050405020304" pitchFamily="18" charset="0"/>
              </a:rPr>
              <a:t>IMPACT AND BENEFITS</a:t>
            </a:r>
          </a:p>
        </p:txBody>
      </p:sp>
      <p:sp>
        <p:nvSpPr>
          <p:cNvPr id="17410" name="TextBox 8"/>
          <p:cNvSpPr txBox="1">
            <a:spLocks noChangeArrowheads="1"/>
          </p:cNvSpPr>
          <p:nvPr/>
        </p:nvSpPr>
        <p:spPr bwMode="auto">
          <a:xfrm>
            <a:off x="609600" y="2533653"/>
            <a:ext cx="93853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marR="0" lvl="0" indent="-34290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1" charset="-128"/>
                <a:cs typeface="Arial" pitchFamily="34" charset="0"/>
              </a:rPr>
              <a:t>Potential impact on the target audience</a:t>
            </a:r>
          </a:p>
          <a:p>
            <a:pPr marL="342900" marR="0" lvl="0" indent="-34290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Benefits of the solution (social, economic, environmental, etc.)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7C3CE7-23F7-4828-823C-E0205DF2CF97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adeGothic" pitchFamily="1" charset="0"/>
                <a:ea typeface="ＭＳ Ｐゴシック" pitchFamily="1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adeGothic" pitchFamily="1" charset="0"/>
              <a:ea typeface="ＭＳ Ｐゴシック" pitchFamily="1" charset="-128"/>
              <a:cs typeface="+mn-cs"/>
            </a:endParaRPr>
          </a:p>
        </p:txBody>
      </p:sp>
      <p:sp>
        <p:nvSpPr>
          <p:cNvPr id="12" name="Oval 11" descr="Your startup LOGO">
            <a:extLst>
              <a:ext uri="{FF2B5EF4-FFF2-40B4-BE49-F238E27FC236}">
                <a16:creationId xmlns:a16="http://schemas.microsoft.com/office/drawing/2014/main" id="{5DBCE864-823D-4A13-9607-5DA1F0ED5FB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329773" y="252246"/>
            <a:ext cx="1251857" cy="807334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Your Team Name</a:t>
            </a:r>
            <a:endParaRPr lang="en-IN" dirty="0"/>
          </a:p>
        </p:txBody>
      </p:sp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850AEF97-5B37-CAF2-0022-C714E5332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200" y="6356353"/>
            <a:ext cx="3204000" cy="365125"/>
          </a:xfrm>
        </p:spPr>
        <p:txBody>
          <a:bodyPr/>
          <a:lstStyle/>
          <a:p>
            <a:pPr>
              <a:defRPr/>
            </a:pPr>
            <a:r>
              <a:rPr lang="en-US" sz="1800" dirty="0">
                <a:solidFill>
                  <a:schemeClr val="bg1"/>
                </a:solidFill>
              </a:rPr>
              <a:t>Prince iSOLVE Hack’26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D89A96-3F8D-4800-AD73-E60B68840F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446" y="-233710"/>
            <a:ext cx="1311644" cy="196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44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D4F69D3-EEB0-4C4C-9434-B9960FB58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54762"/>
            <a:ext cx="12191999" cy="5032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Calibri"/>
              <a:ea typeface="ＭＳ Ｐゴシック" pitchFamily="1" charset="-128"/>
              <a:cs typeface="+mn-cs"/>
            </a:endParaRPr>
          </a:p>
        </p:txBody>
      </p:sp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dirty="0">
                <a:latin typeface="Times New Roman" panose="02020603050405020304" pitchFamily="18" charset="0"/>
                <a:ea typeface="ＭＳ Ｐゴシック" pitchFamily="1" charset="-128"/>
                <a:cs typeface="Times New Roman" panose="02020603050405020304" pitchFamily="18" charset="0"/>
              </a:rPr>
              <a:t>RESEARCH  AND REFERENCES</a:t>
            </a:r>
          </a:p>
        </p:txBody>
      </p:sp>
      <p:sp>
        <p:nvSpPr>
          <p:cNvPr id="17410" name="TextBox 8"/>
          <p:cNvSpPr txBox="1">
            <a:spLocks noChangeArrowheads="1"/>
          </p:cNvSpPr>
          <p:nvPr/>
        </p:nvSpPr>
        <p:spPr bwMode="auto">
          <a:xfrm>
            <a:off x="609600" y="2795263"/>
            <a:ext cx="93853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marR="0" lvl="0" indent="-34290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noProof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Details / Links of the reference and research work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1" charset="-128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7C3CE7-23F7-4828-823C-E0205DF2CF97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adeGothic" pitchFamily="1" charset="0"/>
                <a:ea typeface="ＭＳ Ｐゴシック" pitchFamily="1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adeGothic" pitchFamily="1" charset="0"/>
              <a:ea typeface="ＭＳ Ｐゴシック" pitchFamily="1" charset="-128"/>
              <a:cs typeface="+mn-cs"/>
            </a:endParaRPr>
          </a:p>
        </p:txBody>
      </p:sp>
      <p:sp>
        <p:nvSpPr>
          <p:cNvPr id="9" name="Oval 8" descr="Your startup LOGO">
            <a:extLst>
              <a:ext uri="{FF2B5EF4-FFF2-40B4-BE49-F238E27FC236}">
                <a16:creationId xmlns:a16="http://schemas.microsoft.com/office/drawing/2014/main" id="{5DBCE864-823D-4A13-9607-5DA1F0ED5FB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329773" y="252246"/>
            <a:ext cx="1251857" cy="807334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Your Team Name</a:t>
            </a:r>
            <a:endParaRPr lang="en-IN" dirty="0"/>
          </a:p>
        </p:txBody>
      </p:sp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A7D17F0F-ADF6-6AFA-C4F0-B9E41D62E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200" y="6356353"/>
            <a:ext cx="3204000" cy="365125"/>
          </a:xfrm>
        </p:spPr>
        <p:txBody>
          <a:bodyPr/>
          <a:lstStyle/>
          <a:p>
            <a:pPr>
              <a:defRPr/>
            </a:pPr>
            <a:r>
              <a:rPr lang="en-US" sz="1800" dirty="0">
                <a:solidFill>
                  <a:schemeClr val="bg1"/>
                </a:solidFill>
              </a:rPr>
              <a:t>Prince iSOLVE Hack’26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A0FBC3-501A-8679-475D-F73FADA89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446" y="-233710"/>
            <a:ext cx="1311644" cy="196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788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D4F69D3-EEB0-4C4C-9434-B9960FB58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54762"/>
            <a:ext cx="12191999" cy="5032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Calibri"/>
              <a:ea typeface="ＭＳ Ｐゴシック" pitchFamily="1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7C3CE7-23F7-4828-823C-E0205DF2CF97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adeGothic" pitchFamily="1" charset="0"/>
                <a:ea typeface="ＭＳ Ｐゴシック" pitchFamily="1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adeGothic" pitchFamily="1" charset="0"/>
              <a:ea typeface="ＭＳ Ｐゴシック" pitchFamily="1" charset="-128"/>
              <a:cs typeface="+mn-cs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0" y="1791032"/>
            <a:ext cx="12192000" cy="4319200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Google Shape;100;p3"/>
          <p:cNvSpPr txBox="1"/>
          <p:nvPr/>
        </p:nvSpPr>
        <p:spPr>
          <a:xfrm>
            <a:off x="367832" y="1915454"/>
            <a:ext cx="11764736" cy="4070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marR="0" lvl="0" indent="-51435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Kindly keep the maximum slides limit up to six </a:t>
            </a:r>
            <a:r>
              <a:rPr lang="en-US" b="1" i="0" u="none" strike="noStrike" cap="none" dirty="0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(6). </a:t>
            </a:r>
            <a:r>
              <a:rPr lang="en-US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( Including the title slide) 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marR="0" lvl="0" indent="-51435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Try to avoid paragraphs and post your idea in points /diagrams / Infographics /pictures 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marR="0" lvl="0" indent="-51435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Keep your explanation precise and easy to understand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marR="0" lvl="0" indent="-51435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Idea should be unique and novel. 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marR="0" lvl="0" indent="-51435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You can only use provided </a:t>
            </a:r>
            <a:r>
              <a:rPr lang="en-US" b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template</a:t>
            </a:r>
            <a:r>
              <a:rPr lang="en-US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for making the </a:t>
            </a:r>
            <a:r>
              <a:rPr lang="en-US" b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PPT</a:t>
            </a:r>
            <a:r>
              <a:rPr lang="en-US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without changing the idea details pointers (mentioned in previous slides).</a:t>
            </a:r>
            <a:endParaRPr b="1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514350" marR="0" lvl="0" indent="-51435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You need to save the file in PDF and upload the same on portal. No PPT, Word Doc or any other format will be supported.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marR="0" lvl="0" indent="-349885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b="1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b="1" i="0" u="none" strike="noStrike" cap="none" dirty="0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Note - You can delete this slide (Important Pointers) when you upload the details of your idea on Prince iSOLVE Hack’26 Website.</a:t>
            </a:r>
            <a:endParaRPr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marR="0" lvl="1" indent="-31623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2000" b="1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3371" y="107066"/>
            <a:ext cx="8410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 INSTRUCTIONS</a:t>
            </a:r>
            <a:endParaRPr lang="en-I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2343" y="1181900"/>
            <a:ext cx="9557657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US" b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Please ensure below pointers are met while submitting the Idea PPT:</a:t>
            </a:r>
            <a:endParaRPr lang="en-IN" b="1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A277A798-166F-184D-5A3D-58EF65166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200" y="6356353"/>
            <a:ext cx="3204000" cy="365125"/>
          </a:xfrm>
        </p:spPr>
        <p:txBody>
          <a:bodyPr/>
          <a:lstStyle/>
          <a:p>
            <a:pPr>
              <a:defRPr/>
            </a:pPr>
            <a:r>
              <a:rPr lang="en-US" sz="1800" dirty="0">
                <a:solidFill>
                  <a:schemeClr val="bg1"/>
                </a:solidFill>
              </a:rPr>
              <a:t>Prince iSOLVE Hack’26</a:t>
            </a:r>
          </a:p>
        </p:txBody>
      </p:sp>
    </p:spTree>
    <p:extLst>
      <p:ext uri="{BB962C8B-B14F-4D97-AF65-F5344CB8AC3E}">
        <p14:creationId xmlns:p14="http://schemas.microsoft.com/office/powerpoint/2010/main" val="1588084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7546</TotalTime>
  <Words>326</Words>
  <Application>Microsoft Office PowerPoint</Application>
  <PresentationFormat>Widescreen</PresentationFormat>
  <Paragraphs>63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ＭＳ Ｐゴシック</vt:lpstr>
      <vt:lpstr>Arial</vt:lpstr>
      <vt:lpstr>Calibri</vt:lpstr>
      <vt:lpstr>Cambria</vt:lpstr>
      <vt:lpstr>Times New Roman</vt:lpstr>
      <vt:lpstr>TradeGothic</vt:lpstr>
      <vt:lpstr>Wingdings</vt:lpstr>
      <vt:lpstr>Office Theme</vt:lpstr>
      <vt:lpstr> IDEA TITLE</vt:lpstr>
      <vt:lpstr> IDEA TITLE</vt:lpstr>
      <vt:lpstr>TECHNICAL APPROACH</vt:lpstr>
      <vt:lpstr>FEASIBILITY AND VIABILITY</vt:lpstr>
      <vt:lpstr>IMPACT AND BENEFITS</vt:lpstr>
      <vt:lpstr>RESEARCH  AND REFERENCES</vt:lpstr>
      <vt:lpstr>PowerPoint Presentation</vt:lpstr>
    </vt:vector>
  </TitlesOfParts>
  <Manager/>
  <Company>Crowdfunder, Inc.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Investor Pitch Deck Template</dc:title>
  <dc:subject/>
  <dc:creator>Crowdfunder</dc:creator>
  <cp:keywords/>
  <dc:description/>
  <cp:lastModifiedBy>Surhendhaar Vasudevan</cp:lastModifiedBy>
  <cp:revision>154</cp:revision>
  <dcterms:created xsi:type="dcterms:W3CDTF">2013-12-12T18:46:50Z</dcterms:created>
  <dcterms:modified xsi:type="dcterms:W3CDTF">2026-01-09T13:38:13Z</dcterms:modified>
  <cp:category/>
</cp:coreProperties>
</file>